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5" r:id="rId5"/>
    <p:sldId id="266" r:id="rId6"/>
    <p:sldId id="274" r:id="rId7"/>
    <p:sldId id="267" r:id="rId8"/>
    <p:sldId id="260" r:id="rId9"/>
    <p:sldId id="268" r:id="rId10"/>
    <p:sldId id="272" r:id="rId11"/>
    <p:sldId id="269" r:id="rId12"/>
    <p:sldId id="258" r:id="rId13"/>
    <p:sldId id="271" r:id="rId14"/>
    <p:sldId id="261" r:id="rId15"/>
    <p:sldId id="262" r:id="rId16"/>
    <p:sldId id="263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DDFE4-9FB4-4CBC-8E2A-ECFA9AE1B14C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0E2AE-3958-4A3A-A377-88F168325A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Функция обратная пропорциональность, ее свойства и график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Урок алгебры 8 класс</a:t>
            </a:r>
          </a:p>
          <a:p>
            <a:r>
              <a:rPr lang="ru-RU" sz="1900" dirty="0" smtClean="0"/>
              <a:t>учитель математики  МАОУ Гимназия №1 г Балаково</a:t>
            </a:r>
          </a:p>
          <a:p>
            <a:r>
              <a:rPr lang="ru-RU" sz="1900" dirty="0" smtClean="0"/>
              <a:t>Яковлева С.Б.</a:t>
            </a:r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Функция обратная пропорциональность, ее свойства и график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02969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661648" cy="561662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В одном научно-фантастическом романе говорится, что на Земле произошла катастрофа, и все процессы замедлили свой ход в 300 раз.</a:t>
            </a:r>
          </a:p>
          <a:p>
            <a:pPr marL="0" indent="0" algn="just">
              <a:buNone/>
            </a:pPr>
            <a:r>
              <a:rPr lang="ru-RU" dirty="0" smtClean="0"/>
              <a:t>Какая была бы на Земле скорость самолета 1500 км/ч?</a:t>
            </a:r>
          </a:p>
          <a:p>
            <a:pPr marL="0" indent="0" algn="just">
              <a:buNone/>
            </a:pPr>
            <a:r>
              <a:rPr lang="ru-RU" dirty="0"/>
              <a:t>Какая была бы на Земле скорость </a:t>
            </a:r>
            <a:r>
              <a:rPr lang="ru-RU" dirty="0" smtClean="0"/>
              <a:t>поезда 60 </a:t>
            </a:r>
            <a:r>
              <a:rPr lang="ru-RU" dirty="0"/>
              <a:t>км/ч</a:t>
            </a:r>
            <a:r>
              <a:rPr lang="ru-RU" dirty="0" smtClean="0"/>
              <a:t>?</a:t>
            </a:r>
          </a:p>
          <a:p>
            <a:pPr marL="0" indent="0" algn="just">
              <a:buNone/>
            </a:pPr>
            <a:r>
              <a:rPr lang="ru-RU" dirty="0"/>
              <a:t>Какая была бы на Земле скорость </a:t>
            </a:r>
            <a:r>
              <a:rPr lang="ru-RU" dirty="0" smtClean="0"/>
              <a:t>пешехода 3 </a:t>
            </a:r>
            <a:r>
              <a:rPr lang="ru-RU" dirty="0"/>
              <a:t>км/ч</a:t>
            </a:r>
            <a:r>
              <a:rPr lang="ru-RU" dirty="0" smtClean="0"/>
              <a:t>?</a:t>
            </a:r>
          </a:p>
          <a:p>
            <a:pPr marL="0" indent="0" algn="just">
              <a:buNone/>
            </a:pPr>
            <a:r>
              <a:rPr lang="ru-RU" dirty="0" smtClean="0"/>
              <a:t>Будет ли эта зависимость функцией?</a:t>
            </a:r>
          </a:p>
          <a:p>
            <a:pPr marL="0" indent="0" algn="just">
              <a:buNone/>
            </a:pPr>
            <a:r>
              <a:rPr lang="ru-RU" dirty="0" smtClean="0"/>
              <a:t>Назовите формулу этой функции?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01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20371" cy="359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84984"/>
            <a:ext cx="447801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функции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Область определения функции: </a:t>
            </a:r>
          </a:p>
          <a:p>
            <a:pPr marL="0" indent="0">
              <a:buNone/>
            </a:pPr>
            <a:r>
              <a:rPr lang="ru-RU" dirty="0" smtClean="0"/>
              <a:t>        х- любое, кроме х=0</a:t>
            </a:r>
          </a:p>
          <a:p>
            <a:pPr marL="0" indent="0">
              <a:buNone/>
            </a:pPr>
            <a:r>
              <a:rPr lang="ru-RU" dirty="0" smtClean="0"/>
              <a:t>2. Область значения функции:</a:t>
            </a:r>
          </a:p>
          <a:p>
            <a:pPr marL="0" indent="0">
              <a:buNone/>
            </a:pPr>
            <a:r>
              <a:rPr lang="ru-RU" dirty="0" smtClean="0"/>
              <a:t>        у-любое, кроме у=0</a:t>
            </a:r>
          </a:p>
          <a:p>
            <a:pPr marL="0" indent="0">
              <a:buNone/>
            </a:pPr>
            <a:r>
              <a:rPr lang="ru-RU" dirty="0" smtClean="0"/>
              <a:t>3. Нет точек пересечения с Ох и </a:t>
            </a:r>
            <a:r>
              <a:rPr lang="ru-RU" dirty="0" err="1" smtClean="0"/>
              <a:t>Оу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4. Возрастает, если к˃0</a:t>
            </a:r>
          </a:p>
          <a:p>
            <a:pPr marL="0" indent="0">
              <a:buNone/>
            </a:pPr>
            <a:r>
              <a:rPr lang="ru-RU" dirty="0" smtClean="0"/>
              <a:t>убывает, если к˂0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90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331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625338" cy="57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131840" y="1556792"/>
            <a:ext cx="4248472" cy="36724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716016" y="2852936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2"/>
          </p:cNvCxnSpPr>
          <p:nvPr/>
        </p:nvCxnSpPr>
        <p:spPr>
          <a:xfrm>
            <a:off x="4716016" y="2924944"/>
            <a:ext cx="7200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Графиком какой функции является гипербола?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расположен график гиперболы в системе координат?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свойства имеет функция обратная пропорциональность?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Электронный учебник № 319 </a:t>
            </a:r>
            <a:r>
              <a:rPr lang="ru-RU" dirty="0" err="1" smtClean="0"/>
              <a:t>стр</a:t>
            </a:r>
            <a:r>
              <a:rPr lang="ru-RU" dirty="0" smtClean="0"/>
              <a:t> 79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 10</a:t>
            </a:r>
          </a:p>
          <a:p>
            <a:pPr algn="ctr">
              <a:buNone/>
            </a:pPr>
            <a:r>
              <a:rPr lang="ru-RU" dirty="0" smtClean="0"/>
              <a:t>№ 331 (2)</a:t>
            </a:r>
          </a:p>
          <a:p>
            <a:pPr algn="ctr">
              <a:buNone/>
            </a:pPr>
            <a:r>
              <a:rPr lang="ru-RU" dirty="0" smtClean="0"/>
              <a:t>321(электронный учебник)</a:t>
            </a:r>
          </a:p>
          <a:p>
            <a:pPr algn="ctr">
              <a:buNone/>
            </a:pPr>
            <a:r>
              <a:rPr lang="ru-RU" dirty="0" smtClean="0"/>
              <a:t>336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понял графиком какой функции является гипербола</a:t>
            </a:r>
          </a:p>
          <a:p>
            <a:r>
              <a:rPr lang="ru-RU" dirty="0"/>
              <a:t>Я знаю как построить график </a:t>
            </a:r>
            <a:r>
              <a:rPr lang="ru-RU" dirty="0" smtClean="0"/>
              <a:t>гиперболы</a:t>
            </a:r>
            <a:endParaRPr lang="ru-RU" dirty="0"/>
          </a:p>
          <a:p>
            <a:r>
              <a:rPr lang="ru-RU" dirty="0" smtClean="0"/>
              <a:t>Я знаю как построить график гиперболы, но допускаю ошибки</a:t>
            </a:r>
          </a:p>
          <a:p>
            <a:r>
              <a:rPr lang="ru-RU" dirty="0" smtClean="0"/>
              <a:t>Я знаю какие свойства имеет гипербола</a:t>
            </a:r>
          </a:p>
          <a:p>
            <a:r>
              <a:rPr lang="ru-RU" dirty="0" smtClean="0"/>
              <a:t>У меня есть вопросы по данной теме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98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ГИПЕРБОЛА</a:t>
            </a:r>
          </a:p>
          <a:p>
            <a:pPr algn="ctr">
              <a:buNone/>
            </a:pPr>
            <a:r>
              <a:rPr lang="ru-RU" dirty="0" smtClean="0"/>
              <a:t>ФУНКЦИЯ</a:t>
            </a:r>
          </a:p>
          <a:p>
            <a:pPr algn="ctr">
              <a:buNone/>
            </a:pPr>
            <a:r>
              <a:rPr lang="ru-RU" dirty="0" smtClean="0"/>
              <a:t>ГРАФИК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Гипербола в физике – это зависимость силы тока от сопротивления участка цепи, зависимость сопротивления проводника от площади его поперечного сечения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Гипербола в астрономии – при скорости больше 11,1 км/с, тело будет двигаться по гиперболе и навсегда уйдет от Земли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Гипербола в литературе – намеренное преувеличение. Каждый человек использует гиперболу в повседневной жизни, например, «Я тебе тысячу раз говорил», «Мы не виделись сто лет»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Гипербола в строительстве – формы мостов делают так, что воображаемое продольное сечение их вертикальной плоскостью, есть кривая линия близкая к гиперболе. Свойство гиперболы использовали при строительстве Эйфелевой башни.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11760" y="1988840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  <a:cs typeface="Times New Roman" pitchFamily="18" charset="0"/>
              </a:rPr>
              <a:t>ГРАФИК</a:t>
            </a:r>
            <a:endParaRPr lang="ru-RU" sz="3200" dirty="0"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1412776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  <a:cs typeface="Times New Roman" pitchFamily="18" charset="0"/>
              </a:rPr>
              <a:t>ФУНКЦИЯ</a:t>
            </a:r>
            <a:endParaRPr lang="ru-RU" sz="3200" dirty="0">
              <a:latin typeface="+mj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764704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ГИПЕРБОЛА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140968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  <a:cs typeface="Times New Roman" pitchFamily="18" charset="0"/>
              </a:rPr>
              <a:t>ГРАФИК</a:t>
            </a:r>
            <a:endParaRPr lang="ru-RU" sz="3200" dirty="0">
              <a:latin typeface="+mj-lt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314096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ГИПЕРБОЛА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915816" y="400506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  <a:cs typeface="Times New Roman" pitchFamily="18" charset="0"/>
              </a:rPr>
              <a:t>ФУНКЦИЯ</a:t>
            </a:r>
            <a:endParaRPr lang="ru-RU" sz="3200" dirty="0">
              <a:latin typeface="+mj-lt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393305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Учебные 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338161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ВЫЯСНИТЬ</a:t>
            </a:r>
            <a:r>
              <a:rPr lang="ru-RU" dirty="0" smtClean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НАУЧИТЬСЯ</a:t>
            </a:r>
            <a:r>
              <a:rPr lang="ru-RU" dirty="0" smtClean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ИЗУЧИТЬ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2180497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ГРАФИКОМ КАКОЙ ФУНКЦИИ ЯВЛЯЕТСЯ ГИПЕРБОЛА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28498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СТРОИТЬ ГИПЕРБОЛУ, РАССМОТРЕТЬ РАСПОЛОЖЕНИЕ </a:t>
            </a:r>
            <a:r>
              <a:rPr lang="ru-RU" dirty="0"/>
              <a:t>ГРАФИКА ФУНКЦИИ В ПРЯМОУГОЛЬНОЙ СИСТЕМЕ КООРДИНАТ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51620" y="479715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СВОЙСТВА ЭТОЙ ФУНКЦИИ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Работа с электронным учебником</a:t>
            </a:r>
          </a:p>
          <a:p>
            <a:pPr marL="0" indent="0">
              <a:buNone/>
            </a:pPr>
            <a:r>
              <a:rPr lang="ru-RU" dirty="0" smtClean="0"/>
              <a:t>№ 315 </a:t>
            </a:r>
            <a:r>
              <a:rPr lang="ru-RU" dirty="0" err="1" smtClean="0"/>
              <a:t>стр</a:t>
            </a:r>
            <a:r>
              <a:rPr lang="ru-RU" dirty="0" smtClean="0"/>
              <a:t> 79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368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Функция обратная пропорциональность, ее свойства и график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Учебные 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функции</vt:lpstr>
      <vt:lpstr>№ 331</vt:lpstr>
      <vt:lpstr>Итоги урока</vt:lpstr>
      <vt:lpstr>Домашнее задание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user</cp:lastModifiedBy>
  <cp:revision>20</cp:revision>
  <dcterms:created xsi:type="dcterms:W3CDTF">2015-12-20T14:56:17Z</dcterms:created>
  <dcterms:modified xsi:type="dcterms:W3CDTF">2017-05-15T04:38:25Z</dcterms:modified>
</cp:coreProperties>
</file>